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601575" cy="12601575"/>
  <p:notesSz cx="6858000" cy="9144000"/>
  <p:defaultTextStyle>
    <a:defPPr>
      <a:defRPr lang="zh-CN"/>
    </a:defPPr>
    <a:lvl1pPr marL="0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9125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7615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6740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75865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94990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13480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32605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51730" algn="l" defTabSz="123761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8631"/>
    <p:restoredTop sz="95298" autoAdjust="0"/>
  </p:normalViewPr>
  <p:slideViewPr>
    <p:cSldViewPr>
      <p:cViewPr varScale="1">
        <p:scale>
          <a:sx n="70" d="100"/>
          <a:sy n="70" d="100"/>
        </p:scale>
        <p:origin x="3272" y="18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9" y="3914658"/>
            <a:ext cx="10711339" cy="27011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7" y="7140893"/>
            <a:ext cx="8821103" cy="322040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9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7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6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75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94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13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32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51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36142" y="504649"/>
            <a:ext cx="2835354" cy="107521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0080" y="504649"/>
            <a:ext cx="8296037" cy="107521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8" y="8097680"/>
            <a:ext cx="10711339" cy="2502814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8" y="5341088"/>
            <a:ext cx="10711339" cy="275659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912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761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67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758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949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13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326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517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30079" y="2940369"/>
            <a:ext cx="5565696" cy="8316458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5800" y="2940369"/>
            <a:ext cx="5565696" cy="8316458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2820771"/>
            <a:ext cx="5567884" cy="11755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9125" indent="0">
              <a:buNone/>
              <a:defRPr sz="2700" b="1"/>
            </a:lvl2pPr>
            <a:lvl3pPr marL="1237615" indent="0">
              <a:buNone/>
              <a:defRPr sz="2400" b="1"/>
            </a:lvl3pPr>
            <a:lvl4pPr marL="1856740" indent="0">
              <a:buNone/>
              <a:defRPr sz="2200" b="1"/>
            </a:lvl4pPr>
            <a:lvl5pPr marL="2475865" indent="0">
              <a:buNone/>
              <a:defRPr sz="2200" b="1"/>
            </a:lvl5pPr>
            <a:lvl6pPr marL="3094990" indent="0">
              <a:buNone/>
              <a:defRPr sz="2200" b="1"/>
            </a:lvl6pPr>
            <a:lvl7pPr marL="3713480" indent="0">
              <a:buNone/>
              <a:defRPr sz="2200" b="1"/>
            </a:lvl7pPr>
            <a:lvl8pPr marL="4332605" indent="0">
              <a:buNone/>
              <a:defRPr sz="2200" b="1"/>
            </a:lvl8pPr>
            <a:lvl9pPr marL="495173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3996334"/>
            <a:ext cx="5567884" cy="726049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30" y="2820771"/>
            <a:ext cx="5570071" cy="11755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9125" indent="0">
              <a:buNone/>
              <a:defRPr sz="2700" b="1"/>
            </a:lvl2pPr>
            <a:lvl3pPr marL="1237615" indent="0">
              <a:buNone/>
              <a:defRPr sz="2400" b="1"/>
            </a:lvl3pPr>
            <a:lvl4pPr marL="1856740" indent="0">
              <a:buNone/>
              <a:defRPr sz="2200" b="1"/>
            </a:lvl4pPr>
            <a:lvl5pPr marL="2475865" indent="0">
              <a:buNone/>
              <a:defRPr sz="2200" b="1"/>
            </a:lvl5pPr>
            <a:lvl6pPr marL="3094990" indent="0">
              <a:buNone/>
              <a:defRPr sz="2200" b="1"/>
            </a:lvl6pPr>
            <a:lvl7pPr marL="3713480" indent="0">
              <a:buNone/>
              <a:defRPr sz="2200" b="1"/>
            </a:lvl7pPr>
            <a:lvl8pPr marL="4332605" indent="0">
              <a:buNone/>
              <a:defRPr sz="2200" b="1"/>
            </a:lvl8pPr>
            <a:lvl9pPr marL="495173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30" y="3996334"/>
            <a:ext cx="5570071" cy="726049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3" y="501731"/>
            <a:ext cx="4145831" cy="213526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501732"/>
            <a:ext cx="7044630" cy="10755095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3" y="2636997"/>
            <a:ext cx="4145831" cy="8619828"/>
          </a:xfrm>
        </p:spPr>
        <p:txBody>
          <a:bodyPr/>
          <a:lstStyle>
            <a:lvl1pPr marL="0" indent="0">
              <a:buNone/>
              <a:defRPr sz="1900"/>
            </a:lvl1pPr>
            <a:lvl2pPr marL="619125" indent="0">
              <a:buNone/>
              <a:defRPr sz="1600"/>
            </a:lvl2pPr>
            <a:lvl3pPr marL="1237615" indent="0">
              <a:buNone/>
              <a:defRPr sz="1400"/>
            </a:lvl3pPr>
            <a:lvl4pPr marL="1856740" indent="0">
              <a:buNone/>
              <a:defRPr sz="1200"/>
            </a:lvl4pPr>
            <a:lvl5pPr marL="2475865" indent="0">
              <a:buNone/>
              <a:defRPr sz="1200"/>
            </a:lvl5pPr>
            <a:lvl6pPr marL="3094990" indent="0">
              <a:buNone/>
              <a:defRPr sz="1200"/>
            </a:lvl6pPr>
            <a:lvl7pPr marL="3713480" indent="0">
              <a:buNone/>
              <a:defRPr sz="1200"/>
            </a:lvl7pPr>
            <a:lvl8pPr marL="4332605" indent="0">
              <a:buNone/>
              <a:defRPr sz="1200"/>
            </a:lvl8pPr>
            <a:lvl9pPr marL="49517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8" y="8821104"/>
            <a:ext cx="7560945" cy="1041382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8" y="1125975"/>
            <a:ext cx="7560945" cy="7560945"/>
          </a:xfrm>
        </p:spPr>
        <p:txBody>
          <a:bodyPr/>
          <a:lstStyle>
            <a:lvl1pPr marL="0" indent="0">
              <a:buNone/>
              <a:defRPr sz="4300"/>
            </a:lvl1pPr>
            <a:lvl2pPr marL="619125" indent="0">
              <a:buNone/>
              <a:defRPr sz="3800"/>
            </a:lvl2pPr>
            <a:lvl3pPr marL="1237615" indent="0">
              <a:buNone/>
              <a:defRPr sz="3200"/>
            </a:lvl3pPr>
            <a:lvl4pPr marL="1856740" indent="0">
              <a:buNone/>
              <a:defRPr sz="2700"/>
            </a:lvl4pPr>
            <a:lvl5pPr marL="2475865" indent="0">
              <a:buNone/>
              <a:defRPr sz="2700"/>
            </a:lvl5pPr>
            <a:lvl6pPr marL="3094990" indent="0">
              <a:buNone/>
              <a:defRPr sz="2700"/>
            </a:lvl6pPr>
            <a:lvl7pPr marL="3713480" indent="0">
              <a:buNone/>
              <a:defRPr sz="2700"/>
            </a:lvl7pPr>
            <a:lvl8pPr marL="4332605" indent="0">
              <a:buNone/>
              <a:defRPr sz="2700"/>
            </a:lvl8pPr>
            <a:lvl9pPr marL="495173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8" y="9862483"/>
            <a:ext cx="7560945" cy="1478935"/>
          </a:xfrm>
        </p:spPr>
        <p:txBody>
          <a:bodyPr/>
          <a:lstStyle>
            <a:lvl1pPr marL="0" indent="0">
              <a:buNone/>
              <a:defRPr sz="1900"/>
            </a:lvl1pPr>
            <a:lvl2pPr marL="619125" indent="0">
              <a:buNone/>
              <a:defRPr sz="1600"/>
            </a:lvl2pPr>
            <a:lvl3pPr marL="1237615" indent="0">
              <a:buNone/>
              <a:defRPr sz="1400"/>
            </a:lvl3pPr>
            <a:lvl4pPr marL="1856740" indent="0">
              <a:buNone/>
              <a:defRPr sz="1200"/>
            </a:lvl4pPr>
            <a:lvl5pPr marL="2475865" indent="0">
              <a:buNone/>
              <a:defRPr sz="1200"/>
            </a:lvl5pPr>
            <a:lvl6pPr marL="3094990" indent="0">
              <a:buNone/>
              <a:defRPr sz="1200"/>
            </a:lvl6pPr>
            <a:lvl7pPr marL="3713480" indent="0">
              <a:buNone/>
              <a:defRPr sz="1200"/>
            </a:lvl7pPr>
            <a:lvl8pPr marL="4332605" indent="0">
              <a:buNone/>
              <a:defRPr sz="1200"/>
            </a:lvl8pPr>
            <a:lvl9pPr marL="49517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504648"/>
            <a:ext cx="11341418" cy="2100263"/>
          </a:xfrm>
          <a:prstGeom prst="rect">
            <a:avLst/>
          </a:prstGeom>
        </p:spPr>
        <p:txBody>
          <a:bodyPr vert="horz" lIns="123791" tIns="61896" rIns="123791" bIns="6189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2940369"/>
            <a:ext cx="11341418" cy="8316458"/>
          </a:xfrm>
          <a:prstGeom prst="rect">
            <a:avLst/>
          </a:prstGeom>
        </p:spPr>
        <p:txBody>
          <a:bodyPr vert="horz" lIns="123791" tIns="61896" rIns="123791" bIns="6189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11679795"/>
            <a:ext cx="2940368" cy="670918"/>
          </a:xfrm>
          <a:prstGeom prst="rect">
            <a:avLst/>
          </a:prstGeom>
        </p:spPr>
        <p:txBody>
          <a:bodyPr vert="horz" lIns="123791" tIns="61896" rIns="123791" bIns="61896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9" y="11679795"/>
            <a:ext cx="3990499" cy="670918"/>
          </a:xfrm>
          <a:prstGeom prst="rect">
            <a:avLst/>
          </a:prstGeom>
        </p:spPr>
        <p:txBody>
          <a:bodyPr vert="horz" lIns="123791" tIns="61896" rIns="123791" bIns="61896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11679795"/>
            <a:ext cx="2940368" cy="670918"/>
          </a:xfrm>
          <a:prstGeom prst="rect">
            <a:avLst/>
          </a:prstGeom>
        </p:spPr>
        <p:txBody>
          <a:bodyPr vert="horz" lIns="123791" tIns="61896" rIns="123791" bIns="61896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37615" rtl="0" eaLnBrk="1" latinLnBrk="0" hangingPunct="1"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4185" indent="-464185" algn="l" defTabSz="123761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5840" indent="-386715" algn="l" defTabSz="123761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7495" indent="-309245" algn="l" defTabSz="123761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6620" indent="-309245" algn="l" defTabSz="123761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85110" indent="-309245" algn="l" defTabSz="123761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04235" indent="-309245" algn="l" defTabSz="123761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23360" indent="-309245" algn="l" defTabSz="123761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42485" indent="-309245" algn="l" defTabSz="123761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60975" indent="-309245" algn="l" defTabSz="123761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9125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7615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6740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75865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480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32605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51730" algn="l" defTabSz="12376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3" Type="http://schemas.openxmlformats.org/officeDocument/2006/relationships/image" Target="../media/image2.tiff"/><Relationship Id="rId21" Type="http://schemas.microsoft.com/office/2007/relationships/hdphoto" Target="../media/hdphoto4.wdp"/><Relationship Id="rId7" Type="http://schemas.openxmlformats.org/officeDocument/2006/relationships/image" Target="../media/image6.png"/><Relationship Id="rId12" Type="http://schemas.openxmlformats.org/officeDocument/2006/relationships/image" Target="../media/image11.tiff"/><Relationship Id="rId17" Type="http://schemas.microsoft.com/office/2007/relationships/hdphoto" Target="../media/hdphoto2.wdp"/><Relationship Id="rId25" Type="http://schemas.openxmlformats.org/officeDocument/2006/relationships/image" Target="../media/image20.pn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tiff"/><Relationship Id="rId24" Type="http://schemas.openxmlformats.org/officeDocument/2006/relationships/image" Target="../media/image19.png"/><Relationship Id="rId5" Type="http://schemas.openxmlformats.org/officeDocument/2006/relationships/image" Target="../media/image4.png"/><Relationship Id="rId15" Type="http://schemas.openxmlformats.org/officeDocument/2006/relationships/image" Target="../media/image13.tiff"/><Relationship Id="rId23" Type="http://schemas.openxmlformats.org/officeDocument/2006/relationships/image" Target="../media/image18.png"/><Relationship Id="rId10" Type="http://schemas.openxmlformats.org/officeDocument/2006/relationships/image" Target="../media/image9.tiff"/><Relationship Id="rId19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8.tiff"/><Relationship Id="rId14" Type="http://schemas.microsoft.com/office/2007/relationships/hdphoto" Target="../media/hdphoto1.wdp"/><Relationship Id="rId2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Picture 108"/>
          <p:cNvPicPr>
            <a:picLocks noChangeAspect="1"/>
          </p:cNvPicPr>
          <p:nvPr/>
        </p:nvPicPr>
        <p:blipFill rotWithShape="1">
          <a:blip r:embed="rId2" cstate="hqprint"/>
          <a:srcRect l="990"/>
          <a:stretch>
            <a:fillRect/>
          </a:stretch>
        </p:blipFill>
        <p:spPr>
          <a:xfrm flipH="1">
            <a:off x="3579726" y="8962511"/>
            <a:ext cx="2736001" cy="2736000"/>
          </a:xfrm>
          <a:prstGeom prst="rect">
            <a:avLst/>
          </a:prstGeom>
        </p:spPr>
      </p:pic>
      <p:sp>
        <p:nvSpPr>
          <p:cNvPr id="321" name="Triangle 65"/>
          <p:cNvSpPr/>
          <p:nvPr/>
        </p:nvSpPr>
        <p:spPr>
          <a:xfrm rot="7590899">
            <a:off x="4229894" y="10124283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2" name="Picture 2"/>
          <p:cNvPicPr>
            <a:picLocks noChangeAspect="1"/>
          </p:cNvPicPr>
          <p:nvPr/>
        </p:nvPicPr>
        <p:blipFill rotWithShape="1">
          <a:blip r:embed="rId3" cstate="hqprint"/>
          <a:srcRect/>
          <a:stretch>
            <a:fillRect/>
          </a:stretch>
        </p:blipFill>
        <p:spPr>
          <a:xfrm>
            <a:off x="771728" y="814208"/>
            <a:ext cx="1616928" cy="3816000"/>
          </a:xfrm>
          <a:prstGeom prst="rect">
            <a:avLst/>
          </a:prstGeom>
        </p:spPr>
      </p:pic>
      <p:pic>
        <p:nvPicPr>
          <p:cNvPr id="323" name="Picture 4"/>
          <p:cNvPicPr>
            <a:picLocks noChangeAspect="1"/>
          </p:cNvPicPr>
          <p:nvPr/>
        </p:nvPicPr>
        <p:blipFill rotWithShape="1">
          <a:blip r:embed="rId4" cstate="screen"/>
          <a:srcRect l="1" r="403"/>
          <a:stretch>
            <a:fillRect/>
          </a:stretch>
        </p:blipFill>
        <p:spPr>
          <a:xfrm>
            <a:off x="4407727" y="814208"/>
            <a:ext cx="1872001" cy="1872000"/>
          </a:xfrm>
          <a:prstGeom prst="rect">
            <a:avLst/>
          </a:prstGeom>
        </p:spPr>
      </p:pic>
      <p:pic>
        <p:nvPicPr>
          <p:cNvPr id="324" name="Picture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16200000">
            <a:off x="4407728" y="2758208"/>
            <a:ext cx="1872000" cy="1872000"/>
          </a:xfrm>
          <a:prstGeom prst="rect">
            <a:avLst/>
          </a:prstGeom>
        </p:spPr>
      </p:pic>
      <p:pic>
        <p:nvPicPr>
          <p:cNvPr id="325" name="Picture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2463727" y="814208"/>
            <a:ext cx="1872000" cy="1872000"/>
          </a:xfrm>
          <a:prstGeom prst="rect">
            <a:avLst/>
          </a:prstGeom>
        </p:spPr>
      </p:pic>
      <p:pic>
        <p:nvPicPr>
          <p:cNvPr id="326" name="Picture 7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5400000" flipV="1">
            <a:off x="2463728" y="2758208"/>
            <a:ext cx="1872001" cy="1872000"/>
          </a:xfrm>
          <a:prstGeom prst="rect">
            <a:avLst/>
          </a:prstGeom>
        </p:spPr>
      </p:pic>
      <p:cxnSp>
        <p:nvCxnSpPr>
          <p:cNvPr id="327" name="Straight Connector 8"/>
          <p:cNvCxnSpPr/>
          <p:nvPr/>
        </p:nvCxnSpPr>
        <p:spPr>
          <a:xfrm>
            <a:off x="777062" y="702902"/>
            <a:ext cx="1613006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Straight Connector 9"/>
          <p:cNvCxnSpPr/>
          <p:nvPr/>
        </p:nvCxnSpPr>
        <p:spPr>
          <a:xfrm>
            <a:off x="2467041" y="703091"/>
            <a:ext cx="3816000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9" name="TextBox 328"/>
          <p:cNvSpPr txBox="1"/>
          <p:nvPr/>
        </p:nvSpPr>
        <p:spPr>
          <a:xfrm>
            <a:off x="771728" y="298821"/>
            <a:ext cx="16169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330" name="Rectangle 11"/>
          <p:cNvSpPr/>
          <p:nvPr/>
        </p:nvSpPr>
        <p:spPr>
          <a:xfrm>
            <a:off x="2463728" y="306503"/>
            <a:ext cx="38015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MU</a:t>
            </a:r>
          </a:p>
        </p:txBody>
      </p:sp>
      <p:cxnSp>
        <p:nvCxnSpPr>
          <p:cNvPr id="331" name="Straight Connector 13"/>
          <p:cNvCxnSpPr/>
          <p:nvPr/>
        </p:nvCxnSpPr>
        <p:spPr>
          <a:xfrm>
            <a:off x="2043084" y="4500625"/>
            <a:ext cx="302745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2" name="Picture 14"/>
          <p:cNvPicPr>
            <a:picLocks noChangeAspect="1"/>
          </p:cNvPicPr>
          <p:nvPr/>
        </p:nvPicPr>
        <p:blipFill rotWithShape="1">
          <a:blip r:embed="rId8" cstate="hqprint"/>
          <a:srcRect/>
          <a:stretch>
            <a:fillRect/>
          </a:stretch>
        </p:blipFill>
        <p:spPr>
          <a:xfrm>
            <a:off x="8079728" y="2110208"/>
            <a:ext cx="1225992" cy="1224000"/>
          </a:xfrm>
          <a:prstGeom prst="rect">
            <a:avLst/>
          </a:prstGeom>
        </p:spPr>
      </p:pic>
      <p:pic>
        <p:nvPicPr>
          <p:cNvPr id="333" name="Picture 16"/>
          <p:cNvPicPr>
            <a:picLocks noChangeAspect="1"/>
          </p:cNvPicPr>
          <p:nvPr/>
        </p:nvPicPr>
        <p:blipFill rotWithShape="1">
          <a:blip r:embed="rId9" cstate="hqprint"/>
          <a:srcRect/>
          <a:stretch>
            <a:fillRect/>
          </a:stretch>
        </p:blipFill>
        <p:spPr>
          <a:xfrm flipH="1">
            <a:off x="8079727" y="814208"/>
            <a:ext cx="1225992" cy="1224000"/>
          </a:xfrm>
          <a:prstGeom prst="rect">
            <a:avLst/>
          </a:prstGeom>
        </p:spPr>
      </p:pic>
      <p:pic>
        <p:nvPicPr>
          <p:cNvPr id="334" name="Picture 17"/>
          <p:cNvPicPr>
            <a:picLocks noChangeAspect="1"/>
          </p:cNvPicPr>
          <p:nvPr/>
        </p:nvPicPr>
        <p:blipFill rotWithShape="1">
          <a:blip r:embed="rId10" cstate="hqprint"/>
          <a:srcRect/>
          <a:stretch>
            <a:fillRect/>
          </a:stretch>
        </p:blipFill>
        <p:spPr>
          <a:xfrm>
            <a:off x="8079728" y="3406208"/>
            <a:ext cx="1225994" cy="1224000"/>
          </a:xfrm>
          <a:prstGeom prst="rect">
            <a:avLst/>
          </a:prstGeom>
        </p:spPr>
      </p:pic>
      <p:pic>
        <p:nvPicPr>
          <p:cNvPr id="335" name="Picture 18"/>
          <p:cNvPicPr>
            <a:picLocks noChangeAspect="1"/>
          </p:cNvPicPr>
          <p:nvPr/>
        </p:nvPicPr>
        <p:blipFill rotWithShape="1">
          <a:blip r:embed="rId11" cstate="hqprint"/>
          <a:srcRect t="1055" b="523"/>
          <a:stretch>
            <a:fillRect/>
          </a:stretch>
        </p:blipFill>
        <p:spPr>
          <a:xfrm rot="5400000">
            <a:off x="5271728" y="1915196"/>
            <a:ext cx="3816000" cy="1616928"/>
          </a:xfrm>
          <a:prstGeom prst="rect">
            <a:avLst/>
          </a:prstGeom>
        </p:spPr>
      </p:pic>
      <p:cxnSp>
        <p:nvCxnSpPr>
          <p:cNvPr id="336" name="Straight Connector 20"/>
          <p:cNvCxnSpPr/>
          <p:nvPr/>
        </p:nvCxnSpPr>
        <p:spPr>
          <a:xfrm>
            <a:off x="6376707" y="694888"/>
            <a:ext cx="1602000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" name="TextBox 336"/>
          <p:cNvSpPr txBox="1"/>
          <p:nvPr/>
        </p:nvSpPr>
        <p:spPr>
          <a:xfrm>
            <a:off x="6376708" y="302666"/>
            <a:ext cx="1602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338" name="Rectangle 22"/>
          <p:cNvSpPr/>
          <p:nvPr/>
        </p:nvSpPr>
        <p:spPr>
          <a:xfrm>
            <a:off x="8082074" y="309434"/>
            <a:ext cx="38880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MU</a:t>
            </a:r>
            <a:endParaRPr lang="en-US" altLang="zh-CN" sz="2000" baseline="30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39" name="Straight Connector 23"/>
          <p:cNvCxnSpPr/>
          <p:nvPr/>
        </p:nvCxnSpPr>
        <p:spPr>
          <a:xfrm flipV="1">
            <a:off x="7652451" y="4509400"/>
            <a:ext cx="297470" cy="4610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0" name="Picture 30"/>
          <p:cNvPicPr>
            <a:picLocks noChangeAspect="1"/>
          </p:cNvPicPr>
          <p:nvPr/>
        </p:nvPicPr>
        <p:blipFill rotWithShape="1">
          <a:blip r:embed="rId12" cstate="print"/>
          <a:srcRect/>
          <a:stretch>
            <a:fillRect/>
          </a:stretch>
        </p:blipFill>
        <p:spPr>
          <a:xfrm rot="5400000">
            <a:off x="8763728" y="1430221"/>
            <a:ext cx="3816000" cy="2586877"/>
          </a:xfrm>
          <a:prstGeom prst="rect">
            <a:avLst/>
          </a:prstGeom>
        </p:spPr>
      </p:pic>
      <p:cxnSp>
        <p:nvCxnSpPr>
          <p:cNvPr id="341" name="Straight Connector 42"/>
          <p:cNvCxnSpPr/>
          <p:nvPr/>
        </p:nvCxnSpPr>
        <p:spPr>
          <a:xfrm>
            <a:off x="8082074" y="694888"/>
            <a:ext cx="3888000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2" name="TextBox 341"/>
          <p:cNvSpPr txBox="1"/>
          <p:nvPr/>
        </p:nvSpPr>
        <p:spPr>
          <a:xfrm>
            <a:off x="771728" y="814208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43" name="TextBox 342"/>
          <p:cNvSpPr txBox="1"/>
          <p:nvPr/>
        </p:nvSpPr>
        <p:spPr>
          <a:xfrm>
            <a:off x="2463728" y="814208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44" name="TextBox 343"/>
          <p:cNvSpPr txBox="1"/>
          <p:nvPr/>
        </p:nvSpPr>
        <p:spPr>
          <a:xfrm>
            <a:off x="4415174" y="823620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345" name="TextBox 344"/>
          <p:cNvSpPr txBox="1"/>
          <p:nvPr/>
        </p:nvSpPr>
        <p:spPr>
          <a:xfrm>
            <a:off x="2474992" y="2760898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346" name="TextBox 345"/>
          <p:cNvSpPr txBox="1"/>
          <p:nvPr/>
        </p:nvSpPr>
        <p:spPr>
          <a:xfrm>
            <a:off x="4413015" y="2755134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pic>
        <p:nvPicPr>
          <p:cNvPr id="347" name="Picture 96"/>
          <p:cNvPicPr/>
          <p:nvPr/>
        </p:nvPicPr>
        <p:blipFill rotWithShape="1"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>
            <a:off x="771728" y="5427979"/>
            <a:ext cx="2736000" cy="2736000"/>
          </a:xfrm>
          <a:prstGeom prst="rect">
            <a:avLst/>
          </a:prstGeom>
        </p:spPr>
      </p:pic>
      <p:pic>
        <p:nvPicPr>
          <p:cNvPr id="349" name="Picture 101"/>
          <p:cNvPicPr/>
          <p:nvPr/>
        </p:nvPicPr>
        <p:blipFill rotWithShape="1">
          <a:blip r:embed="rId15" cstate="hqprint"/>
          <a:srcRect t="-133"/>
          <a:stretch>
            <a:fillRect/>
          </a:stretch>
        </p:blipFill>
        <p:spPr>
          <a:xfrm flipH="1">
            <a:off x="9195728" y="5428352"/>
            <a:ext cx="2736000" cy="2736000"/>
          </a:xfrm>
          <a:prstGeom prst="rect">
            <a:avLst/>
          </a:prstGeom>
        </p:spPr>
      </p:pic>
      <p:pic>
        <p:nvPicPr>
          <p:cNvPr id="350" name="Picture 107"/>
          <p:cNvPicPr>
            <a:picLocks noChangeAspect="1"/>
          </p:cNvPicPr>
          <p:nvPr/>
        </p:nvPicPr>
        <p:blipFill rotWithShape="1">
          <a:blip r:embed="rId16" cstate="hq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>
            <a:off x="6387728" y="5427979"/>
            <a:ext cx="2736000" cy="2735778"/>
          </a:xfrm>
          <a:prstGeom prst="rect">
            <a:avLst/>
          </a:prstGeom>
        </p:spPr>
      </p:pic>
      <p:pic>
        <p:nvPicPr>
          <p:cNvPr id="351" name="Picture 147"/>
          <p:cNvPicPr/>
          <p:nvPr/>
        </p:nvPicPr>
        <p:blipFill rotWithShape="1"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4000"/>
                    </a14:imgEffect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6200000">
            <a:off x="771728" y="8962511"/>
            <a:ext cx="2736000" cy="2736000"/>
          </a:xfrm>
          <a:prstGeom prst="rect">
            <a:avLst/>
          </a:prstGeom>
        </p:spPr>
      </p:pic>
      <p:pic>
        <p:nvPicPr>
          <p:cNvPr id="352" name="Picture 148"/>
          <p:cNvPicPr>
            <a:picLocks noChangeAspect="1"/>
          </p:cNvPicPr>
          <p:nvPr/>
        </p:nvPicPr>
        <p:blipFill rotWithShape="1">
          <a:blip r:embed="rId20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rcRect r="891"/>
          <a:stretch>
            <a:fillRect/>
          </a:stretch>
        </p:blipFill>
        <p:spPr>
          <a:xfrm>
            <a:off x="9195728" y="8962511"/>
            <a:ext cx="2736000" cy="2736000"/>
          </a:xfrm>
          <a:prstGeom prst="rect">
            <a:avLst/>
          </a:prstGeom>
        </p:spPr>
      </p:pic>
      <p:pic>
        <p:nvPicPr>
          <p:cNvPr id="353" name="Picture 149"/>
          <p:cNvPicPr/>
          <p:nvPr/>
        </p:nvPicPr>
        <p:blipFill rotWithShape="1">
          <a:blip r:embed="rId22" cstate="hqprint"/>
          <a:srcRect/>
          <a:stretch>
            <a:fillRect/>
          </a:stretch>
        </p:blipFill>
        <p:spPr>
          <a:xfrm flipH="1">
            <a:off x="6387728" y="8962511"/>
            <a:ext cx="2736000" cy="2736000"/>
          </a:xfrm>
          <a:prstGeom prst="rect">
            <a:avLst/>
          </a:prstGeom>
        </p:spPr>
      </p:pic>
      <p:cxnSp>
        <p:nvCxnSpPr>
          <p:cNvPr id="356" name="Straight Connector 154"/>
          <p:cNvCxnSpPr/>
          <p:nvPr/>
        </p:nvCxnSpPr>
        <p:spPr>
          <a:xfrm>
            <a:off x="6406403" y="5283979"/>
            <a:ext cx="5508000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7" name="Rectangle 155"/>
          <p:cNvSpPr/>
          <p:nvPr/>
        </p:nvSpPr>
        <p:spPr>
          <a:xfrm>
            <a:off x="6387840" y="4897648"/>
            <a:ext cx="5526564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Principle</a:t>
            </a: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piece</a:t>
            </a:r>
          </a:p>
        </p:txBody>
      </p:sp>
      <p:sp>
        <p:nvSpPr>
          <p:cNvPr id="361" name="TextBox 360"/>
          <p:cNvSpPr txBox="1"/>
          <p:nvPr/>
        </p:nvSpPr>
        <p:spPr>
          <a:xfrm flipH="1">
            <a:off x="7950854" y="5434255"/>
            <a:ext cx="116816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900" b="1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000" b="0" dirty="0"/>
              <a:t>WT</a:t>
            </a:r>
          </a:p>
        </p:txBody>
      </p:sp>
      <p:sp>
        <p:nvSpPr>
          <p:cNvPr id="362" name="Rectangle 165"/>
          <p:cNvSpPr/>
          <p:nvPr/>
        </p:nvSpPr>
        <p:spPr>
          <a:xfrm flipH="1">
            <a:off x="10880911" y="5453231"/>
            <a:ext cx="105835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MU</a:t>
            </a:r>
            <a:endParaRPr lang="en-US" altLang="zh-CN" sz="2000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" name="TextBox 362"/>
          <p:cNvSpPr txBox="1"/>
          <p:nvPr/>
        </p:nvSpPr>
        <p:spPr>
          <a:xfrm>
            <a:off x="6446357" y="5427979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364" name="TextBox 363"/>
          <p:cNvSpPr txBox="1"/>
          <p:nvPr/>
        </p:nvSpPr>
        <p:spPr>
          <a:xfrm>
            <a:off x="9250858" y="5427979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365" name="TextBox 364"/>
          <p:cNvSpPr txBox="1"/>
          <p:nvPr/>
        </p:nvSpPr>
        <p:spPr>
          <a:xfrm flipH="1">
            <a:off x="2471516" y="8964601"/>
            <a:ext cx="10362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/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366" name="Rectangle 169"/>
          <p:cNvSpPr/>
          <p:nvPr/>
        </p:nvSpPr>
        <p:spPr>
          <a:xfrm flipH="1">
            <a:off x="5249160" y="8963095"/>
            <a:ext cx="105835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MU</a:t>
            </a:r>
            <a:endParaRPr lang="en-US" altLang="zh-CN" sz="2000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774861" y="8943022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368" name="TextBox 367"/>
          <p:cNvSpPr txBox="1"/>
          <p:nvPr/>
        </p:nvSpPr>
        <p:spPr>
          <a:xfrm>
            <a:off x="3588733" y="8956368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cxnSp>
        <p:nvCxnSpPr>
          <p:cNvPr id="369" name="Straight Connector 172"/>
          <p:cNvCxnSpPr/>
          <p:nvPr/>
        </p:nvCxnSpPr>
        <p:spPr>
          <a:xfrm>
            <a:off x="771728" y="8818511"/>
            <a:ext cx="5544000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Rectangle 173"/>
          <p:cNvSpPr/>
          <p:nvPr/>
        </p:nvSpPr>
        <p:spPr>
          <a:xfrm>
            <a:off x="771729" y="8426559"/>
            <a:ext cx="5544000" cy="383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zh-CN" sz="19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Middle</a:t>
            </a:r>
            <a: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9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piece</a:t>
            </a:r>
            <a:endParaRPr lang="en-US" sz="19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1" name="TextBox 370"/>
          <p:cNvSpPr txBox="1"/>
          <p:nvPr/>
        </p:nvSpPr>
        <p:spPr>
          <a:xfrm>
            <a:off x="6404124" y="8963376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</p:txBody>
      </p:sp>
      <p:sp>
        <p:nvSpPr>
          <p:cNvPr id="372" name="TextBox 371"/>
          <p:cNvSpPr txBox="1"/>
          <p:nvPr/>
        </p:nvSpPr>
        <p:spPr>
          <a:xfrm>
            <a:off x="9210153" y="8970282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cxnSp>
        <p:nvCxnSpPr>
          <p:cNvPr id="373" name="Straight Connector 176"/>
          <p:cNvCxnSpPr/>
          <p:nvPr/>
        </p:nvCxnSpPr>
        <p:spPr>
          <a:xfrm>
            <a:off x="6387728" y="8818511"/>
            <a:ext cx="5544000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4" name="Rectangle 177"/>
          <p:cNvSpPr/>
          <p:nvPr/>
        </p:nvSpPr>
        <p:spPr>
          <a:xfrm>
            <a:off x="6387728" y="8430857"/>
            <a:ext cx="5526675" cy="383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zh-CN" sz="19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Principle</a:t>
            </a:r>
            <a: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9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piece</a:t>
            </a:r>
            <a:endParaRPr lang="en-US" sz="19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5" name="TextBox 374"/>
          <p:cNvSpPr txBox="1"/>
          <p:nvPr/>
        </p:nvSpPr>
        <p:spPr>
          <a:xfrm flipH="1">
            <a:off x="7927140" y="8965567"/>
            <a:ext cx="1188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/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376" name="Rectangle 179"/>
          <p:cNvSpPr/>
          <p:nvPr/>
        </p:nvSpPr>
        <p:spPr>
          <a:xfrm flipH="1">
            <a:off x="10879995" y="8955783"/>
            <a:ext cx="105835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MU</a:t>
            </a:r>
            <a:endParaRPr lang="en-US" altLang="zh-CN" sz="2000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5" name="Straight Connector 206"/>
          <p:cNvCxnSpPr/>
          <p:nvPr/>
        </p:nvCxnSpPr>
        <p:spPr>
          <a:xfrm>
            <a:off x="8833553" y="4514009"/>
            <a:ext cx="424023" cy="0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Straight Connector 208"/>
          <p:cNvCxnSpPr/>
          <p:nvPr/>
        </p:nvCxnSpPr>
        <p:spPr>
          <a:xfrm>
            <a:off x="8833553" y="3222508"/>
            <a:ext cx="424023" cy="0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Straight Connector 210"/>
          <p:cNvCxnSpPr/>
          <p:nvPr/>
        </p:nvCxnSpPr>
        <p:spPr>
          <a:xfrm>
            <a:off x="8831762" y="1920777"/>
            <a:ext cx="424023" cy="0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TextBox 387"/>
          <p:cNvSpPr txBox="1"/>
          <p:nvPr/>
        </p:nvSpPr>
        <p:spPr>
          <a:xfrm>
            <a:off x="2046512" y="5957317"/>
            <a:ext cx="453812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1" name="TextBox 390"/>
          <p:cNvSpPr txBox="1"/>
          <p:nvPr/>
        </p:nvSpPr>
        <p:spPr>
          <a:xfrm>
            <a:off x="2995228" y="6752522"/>
            <a:ext cx="453812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2" name="TextBox 391"/>
          <p:cNvSpPr txBox="1"/>
          <p:nvPr/>
        </p:nvSpPr>
        <p:spPr>
          <a:xfrm>
            <a:off x="8372929" y="6792505"/>
            <a:ext cx="851635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ODF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3" name="TextBox 392"/>
          <p:cNvSpPr txBox="1"/>
          <p:nvPr/>
        </p:nvSpPr>
        <p:spPr>
          <a:xfrm>
            <a:off x="7746348" y="7517867"/>
            <a:ext cx="480360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</a:t>
            </a:r>
          </a:p>
        </p:txBody>
      </p:sp>
      <p:sp>
        <p:nvSpPr>
          <p:cNvPr id="394" name="TextBox 393"/>
          <p:cNvSpPr txBox="1"/>
          <p:nvPr/>
        </p:nvSpPr>
        <p:spPr>
          <a:xfrm>
            <a:off x="10264580" y="5832729"/>
            <a:ext cx="4803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</a:t>
            </a:r>
          </a:p>
        </p:txBody>
      </p:sp>
      <p:sp>
        <p:nvSpPr>
          <p:cNvPr id="395" name="TextBox 394"/>
          <p:cNvSpPr txBox="1"/>
          <p:nvPr/>
        </p:nvSpPr>
        <p:spPr>
          <a:xfrm>
            <a:off x="9415129" y="6657204"/>
            <a:ext cx="6488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ODF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6" name="TextBox 395"/>
          <p:cNvSpPr txBox="1"/>
          <p:nvPr/>
        </p:nvSpPr>
        <p:spPr>
          <a:xfrm>
            <a:off x="7329006" y="7137239"/>
            <a:ext cx="4803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</a:t>
            </a:r>
          </a:p>
        </p:txBody>
      </p:sp>
      <p:sp>
        <p:nvSpPr>
          <p:cNvPr id="397" name="TextBox 396"/>
          <p:cNvSpPr txBox="1"/>
          <p:nvPr/>
        </p:nvSpPr>
        <p:spPr>
          <a:xfrm>
            <a:off x="10626499" y="6874883"/>
            <a:ext cx="4803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</a:t>
            </a:r>
          </a:p>
        </p:txBody>
      </p:sp>
      <p:sp>
        <p:nvSpPr>
          <p:cNvPr id="398" name="TextBox 397"/>
          <p:cNvSpPr txBox="1"/>
          <p:nvPr/>
        </p:nvSpPr>
        <p:spPr>
          <a:xfrm>
            <a:off x="8081465" y="5751557"/>
            <a:ext cx="851635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" name="TextBox 398"/>
          <p:cNvSpPr txBox="1"/>
          <p:nvPr/>
        </p:nvSpPr>
        <p:spPr>
          <a:xfrm>
            <a:off x="6934890" y="6355217"/>
            <a:ext cx="548252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0" name="TextBox 399"/>
          <p:cNvSpPr txBox="1"/>
          <p:nvPr/>
        </p:nvSpPr>
        <p:spPr>
          <a:xfrm>
            <a:off x="1566523" y="9576869"/>
            <a:ext cx="453812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1" name="TextBox 400"/>
          <p:cNvSpPr txBox="1"/>
          <p:nvPr/>
        </p:nvSpPr>
        <p:spPr>
          <a:xfrm>
            <a:off x="809199" y="10095672"/>
            <a:ext cx="62332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ODF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2" name="TextBox 401"/>
          <p:cNvSpPr txBox="1"/>
          <p:nvPr/>
        </p:nvSpPr>
        <p:spPr>
          <a:xfrm>
            <a:off x="2663621" y="10375994"/>
            <a:ext cx="681000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403" name="TextBox 402"/>
          <p:cNvSpPr txBox="1"/>
          <p:nvPr/>
        </p:nvSpPr>
        <p:spPr>
          <a:xfrm>
            <a:off x="2128668" y="10816292"/>
            <a:ext cx="621660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</a:t>
            </a:r>
          </a:p>
        </p:txBody>
      </p:sp>
      <p:sp>
        <p:nvSpPr>
          <p:cNvPr id="404" name="TextBox 403"/>
          <p:cNvSpPr txBox="1"/>
          <p:nvPr/>
        </p:nvSpPr>
        <p:spPr>
          <a:xfrm>
            <a:off x="5662994" y="10482237"/>
            <a:ext cx="67336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ODF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5" name="TextBox 404"/>
          <p:cNvSpPr txBox="1"/>
          <p:nvPr/>
        </p:nvSpPr>
        <p:spPr>
          <a:xfrm>
            <a:off x="10910286" y="10533185"/>
            <a:ext cx="840573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ODF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TextBox 405"/>
          <p:cNvSpPr txBox="1"/>
          <p:nvPr/>
        </p:nvSpPr>
        <p:spPr>
          <a:xfrm>
            <a:off x="8252115" y="10090815"/>
            <a:ext cx="760763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</a:t>
            </a:r>
          </a:p>
        </p:txBody>
      </p:sp>
      <p:sp>
        <p:nvSpPr>
          <p:cNvPr id="407" name="TextBox 406"/>
          <p:cNvSpPr txBox="1"/>
          <p:nvPr/>
        </p:nvSpPr>
        <p:spPr>
          <a:xfrm>
            <a:off x="7858088" y="10726793"/>
            <a:ext cx="4803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</a:t>
            </a:r>
          </a:p>
        </p:txBody>
      </p:sp>
      <p:sp>
        <p:nvSpPr>
          <p:cNvPr id="408" name="TextBox 407"/>
          <p:cNvSpPr txBox="1"/>
          <p:nvPr/>
        </p:nvSpPr>
        <p:spPr>
          <a:xfrm>
            <a:off x="8148540" y="9574170"/>
            <a:ext cx="53960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LC</a:t>
            </a:r>
          </a:p>
        </p:txBody>
      </p:sp>
      <p:sp>
        <p:nvSpPr>
          <p:cNvPr id="409" name="TextBox 408"/>
          <p:cNvSpPr txBox="1"/>
          <p:nvPr/>
        </p:nvSpPr>
        <p:spPr>
          <a:xfrm>
            <a:off x="9561428" y="10121694"/>
            <a:ext cx="4803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</a:t>
            </a:r>
          </a:p>
        </p:txBody>
      </p:sp>
      <p:sp>
        <p:nvSpPr>
          <p:cNvPr id="410" name="TextBox 409"/>
          <p:cNvSpPr txBox="1"/>
          <p:nvPr/>
        </p:nvSpPr>
        <p:spPr>
          <a:xfrm>
            <a:off x="10110570" y="9349716"/>
            <a:ext cx="4803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LC</a:t>
            </a:r>
          </a:p>
        </p:txBody>
      </p:sp>
      <p:cxnSp>
        <p:nvCxnSpPr>
          <p:cNvPr id="413" name="Straight Connector 229"/>
          <p:cNvCxnSpPr/>
          <p:nvPr/>
        </p:nvCxnSpPr>
        <p:spPr>
          <a:xfrm flipV="1">
            <a:off x="5868006" y="4516249"/>
            <a:ext cx="306002" cy="208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Straight Connector 252"/>
          <p:cNvCxnSpPr/>
          <p:nvPr/>
        </p:nvCxnSpPr>
        <p:spPr>
          <a:xfrm flipV="1">
            <a:off x="11538587" y="4502342"/>
            <a:ext cx="297470" cy="4610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TextBox 415"/>
          <p:cNvSpPr txBox="1"/>
          <p:nvPr/>
        </p:nvSpPr>
        <p:spPr>
          <a:xfrm>
            <a:off x="2209916" y="7555314"/>
            <a:ext cx="453812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7" name="Straight Connector 275"/>
          <p:cNvCxnSpPr/>
          <p:nvPr/>
        </p:nvCxnSpPr>
        <p:spPr>
          <a:xfrm flipV="1">
            <a:off x="5877619" y="2579243"/>
            <a:ext cx="306002" cy="208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Straight Connector 276"/>
          <p:cNvCxnSpPr/>
          <p:nvPr/>
        </p:nvCxnSpPr>
        <p:spPr>
          <a:xfrm flipV="1">
            <a:off x="3965192" y="4498545"/>
            <a:ext cx="306002" cy="208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Straight Connector 277"/>
          <p:cNvCxnSpPr/>
          <p:nvPr/>
        </p:nvCxnSpPr>
        <p:spPr>
          <a:xfrm flipV="1">
            <a:off x="3975497" y="2571327"/>
            <a:ext cx="306002" cy="208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0" name="Picture 157"/>
          <p:cNvPicPr/>
          <p:nvPr/>
        </p:nvPicPr>
        <p:blipFill rotWithShape="1">
          <a:blip r:embed="rId2" cstate="hqprint"/>
          <a:srcRect l="39135" t="31212" r="39752" b="47791"/>
          <a:stretch>
            <a:fillRect/>
          </a:stretch>
        </p:blipFill>
        <p:spPr>
          <a:xfrm flipH="1">
            <a:off x="3614400" y="10584245"/>
            <a:ext cx="1080000" cy="1080000"/>
          </a:xfrm>
          <a:prstGeom prst="rect">
            <a:avLst/>
          </a:prstGeom>
          <a:ln w="25400">
            <a:solidFill>
              <a:srgbClr val="C00000"/>
            </a:solidFill>
            <a:prstDash val="dash"/>
          </a:ln>
        </p:spPr>
      </p:pic>
      <p:pic>
        <p:nvPicPr>
          <p:cNvPr id="421" name="Picture 184"/>
          <p:cNvPicPr/>
          <p:nvPr/>
        </p:nvPicPr>
        <p:blipFill rotWithShape="1"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4000"/>
                    </a14:imgEffect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49183" t="42345" r="31577" b="37812"/>
          <a:stretch>
            <a:fillRect/>
          </a:stretch>
        </p:blipFill>
        <p:spPr>
          <a:xfrm rot="16200000">
            <a:off x="806400" y="10584245"/>
            <a:ext cx="1080000" cy="1080000"/>
          </a:xfrm>
          <a:prstGeom prst="rect">
            <a:avLst/>
          </a:prstGeom>
          <a:ln w="25400">
            <a:solidFill>
              <a:srgbClr val="C00000"/>
            </a:solidFill>
            <a:prstDash val="dash"/>
          </a:ln>
        </p:spPr>
      </p:pic>
      <p:pic>
        <p:nvPicPr>
          <p:cNvPr id="422" name="Picture 218"/>
          <p:cNvPicPr/>
          <p:nvPr/>
        </p:nvPicPr>
        <p:blipFill rotWithShape="1">
          <a:blip r:embed="rId22" cstate="hqprint"/>
          <a:srcRect l="41235" t="22643" r="38323" b="56392"/>
          <a:stretch>
            <a:fillRect/>
          </a:stretch>
        </p:blipFill>
        <p:spPr>
          <a:xfrm flipH="1">
            <a:off x="6422400" y="10584245"/>
            <a:ext cx="1080000" cy="1080000"/>
          </a:xfrm>
          <a:prstGeom prst="rect">
            <a:avLst/>
          </a:prstGeom>
          <a:ln w="25400">
            <a:solidFill>
              <a:srgbClr val="C00000"/>
            </a:solidFill>
            <a:prstDash val="dash"/>
          </a:ln>
        </p:spPr>
      </p:pic>
      <p:pic>
        <p:nvPicPr>
          <p:cNvPr id="423" name="Picture 225"/>
          <p:cNvPicPr/>
          <p:nvPr/>
        </p:nvPicPr>
        <p:blipFill rotWithShape="1">
          <a:blip r:embed="rId23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24000"/>
                    </a14:imgEffect>
                  </a14:imgLayer>
                </a14:imgProps>
              </a:ext>
            </a:extLst>
          </a:blip>
          <a:srcRect l="27063" t="28631" r="52552" b="51446"/>
          <a:stretch>
            <a:fillRect/>
          </a:stretch>
        </p:blipFill>
        <p:spPr>
          <a:xfrm>
            <a:off x="9230400" y="10584245"/>
            <a:ext cx="1080000" cy="1080000"/>
          </a:xfrm>
          <a:prstGeom prst="rect">
            <a:avLst/>
          </a:prstGeom>
          <a:ln w="25400">
            <a:solidFill>
              <a:srgbClr val="C00000"/>
            </a:solidFill>
            <a:prstDash val="dash"/>
          </a:ln>
        </p:spPr>
      </p:pic>
      <p:cxnSp>
        <p:nvCxnSpPr>
          <p:cNvPr id="424" name="Straight Connector 202"/>
          <p:cNvCxnSpPr/>
          <p:nvPr/>
        </p:nvCxnSpPr>
        <p:spPr>
          <a:xfrm>
            <a:off x="627728" y="5427979"/>
            <a:ext cx="0" cy="2736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5" name="Rectangle 203"/>
          <p:cNvSpPr/>
          <p:nvPr/>
        </p:nvSpPr>
        <p:spPr>
          <a:xfrm rot="16200000">
            <a:off x="-992272" y="6569412"/>
            <a:ext cx="2760053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kumimoji="1"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Longitudinal</a:t>
            </a:r>
            <a:r>
              <a:rPr kumimoji="1"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section</a:t>
            </a:r>
          </a:p>
        </p:txBody>
      </p:sp>
      <p:cxnSp>
        <p:nvCxnSpPr>
          <p:cNvPr id="426" name="Straight Connector 204"/>
          <p:cNvCxnSpPr/>
          <p:nvPr/>
        </p:nvCxnSpPr>
        <p:spPr>
          <a:xfrm>
            <a:off x="627728" y="8962511"/>
            <a:ext cx="0" cy="2736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7" name="Rectangle 205"/>
          <p:cNvSpPr/>
          <p:nvPr/>
        </p:nvSpPr>
        <p:spPr>
          <a:xfrm rot="16200000">
            <a:off x="-968779" y="10144359"/>
            <a:ext cx="2713067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kumimoji="1"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Cross</a:t>
            </a:r>
            <a:r>
              <a:rPr kumimoji="1"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section</a:t>
            </a:r>
          </a:p>
        </p:txBody>
      </p:sp>
      <p:sp>
        <p:nvSpPr>
          <p:cNvPr id="428" name="Right Arrow 207"/>
          <p:cNvSpPr/>
          <p:nvPr/>
        </p:nvSpPr>
        <p:spPr>
          <a:xfrm rot="5400000" flipH="1">
            <a:off x="3240861" y="2104698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9" name="Triangle 65"/>
          <p:cNvSpPr/>
          <p:nvPr/>
        </p:nvSpPr>
        <p:spPr>
          <a:xfrm rot="16200000">
            <a:off x="3819862" y="1416073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" name="Triangle 65"/>
          <p:cNvSpPr/>
          <p:nvPr/>
        </p:nvSpPr>
        <p:spPr>
          <a:xfrm rot="16200000">
            <a:off x="5578884" y="1558195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1" name="Right Arrow 232"/>
          <p:cNvSpPr/>
          <p:nvPr/>
        </p:nvSpPr>
        <p:spPr>
          <a:xfrm rot="10800000" flipH="1">
            <a:off x="4758882" y="1926385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2" name="Triangle 65"/>
          <p:cNvSpPr/>
          <p:nvPr/>
        </p:nvSpPr>
        <p:spPr>
          <a:xfrm rot="16200000">
            <a:off x="5645498" y="3035839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3" name="Right Arrow 244"/>
          <p:cNvSpPr/>
          <p:nvPr/>
        </p:nvSpPr>
        <p:spPr>
          <a:xfrm rot="10800000" flipH="1">
            <a:off x="4760598" y="3768708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4" name="Triangle 65"/>
          <p:cNvSpPr/>
          <p:nvPr/>
        </p:nvSpPr>
        <p:spPr>
          <a:xfrm rot="16200000">
            <a:off x="3944521" y="3214873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5" name="Right Arrow 250"/>
          <p:cNvSpPr/>
          <p:nvPr/>
        </p:nvSpPr>
        <p:spPr>
          <a:xfrm rot="10800000" flipH="1">
            <a:off x="2749337" y="3639179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Right Arrow 251"/>
          <p:cNvSpPr/>
          <p:nvPr/>
        </p:nvSpPr>
        <p:spPr>
          <a:xfrm rot="7825044" flipH="1">
            <a:off x="8222001" y="1748737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7" name="Right Arrow 256"/>
          <p:cNvSpPr/>
          <p:nvPr/>
        </p:nvSpPr>
        <p:spPr>
          <a:xfrm rot="10800000" flipH="1">
            <a:off x="8218774" y="2820017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Right Arrow 261"/>
          <p:cNvSpPr/>
          <p:nvPr/>
        </p:nvSpPr>
        <p:spPr>
          <a:xfrm rot="16200000" flipH="1">
            <a:off x="8749037" y="3593694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Right Arrow 262"/>
          <p:cNvSpPr/>
          <p:nvPr/>
        </p:nvSpPr>
        <p:spPr>
          <a:xfrm flipH="1">
            <a:off x="11081245" y="2957470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Right Arrow 263"/>
          <p:cNvSpPr/>
          <p:nvPr/>
        </p:nvSpPr>
        <p:spPr>
          <a:xfrm flipH="1">
            <a:off x="2672483" y="6888367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Right Arrow 264"/>
          <p:cNvSpPr/>
          <p:nvPr/>
        </p:nvSpPr>
        <p:spPr>
          <a:xfrm rot="10800000" flipH="1">
            <a:off x="2574926" y="7676988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Right Arrow 267"/>
          <p:cNvSpPr/>
          <p:nvPr/>
        </p:nvSpPr>
        <p:spPr>
          <a:xfrm flipH="1">
            <a:off x="7771700" y="5871097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Right Arrow 268"/>
          <p:cNvSpPr/>
          <p:nvPr/>
        </p:nvSpPr>
        <p:spPr>
          <a:xfrm rot="10800000" flipH="1">
            <a:off x="7347927" y="6479956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Right Arrow 272"/>
          <p:cNvSpPr/>
          <p:nvPr/>
        </p:nvSpPr>
        <p:spPr>
          <a:xfrm flipH="1">
            <a:off x="8066770" y="6911510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7" name="Right Arrow 274"/>
          <p:cNvSpPr/>
          <p:nvPr/>
        </p:nvSpPr>
        <p:spPr>
          <a:xfrm rot="10800000" flipH="1">
            <a:off x="9983797" y="6760315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8" name="Right Arrow 278"/>
          <p:cNvSpPr/>
          <p:nvPr/>
        </p:nvSpPr>
        <p:spPr>
          <a:xfrm rot="10800000" flipH="1">
            <a:off x="1344512" y="10191206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9" name="Right Arrow 279"/>
          <p:cNvSpPr/>
          <p:nvPr/>
        </p:nvSpPr>
        <p:spPr>
          <a:xfrm flipH="1">
            <a:off x="2366730" y="10482237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" name="Right Arrow 281"/>
          <p:cNvSpPr/>
          <p:nvPr/>
        </p:nvSpPr>
        <p:spPr>
          <a:xfrm rot="4108885" flipH="1">
            <a:off x="2070807" y="10587648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1" name="Triangle 65"/>
          <p:cNvSpPr/>
          <p:nvPr/>
        </p:nvSpPr>
        <p:spPr>
          <a:xfrm rot="8704146">
            <a:off x="4688989" y="9669882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2" name="Triangle 65"/>
          <p:cNvSpPr/>
          <p:nvPr/>
        </p:nvSpPr>
        <p:spPr>
          <a:xfrm rot="15301414">
            <a:off x="5315727" y="9927868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" name="Triangle 65"/>
          <p:cNvSpPr/>
          <p:nvPr/>
        </p:nvSpPr>
        <p:spPr>
          <a:xfrm rot="16200000">
            <a:off x="5411708" y="10269270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4" name="Triangle 65"/>
          <p:cNvSpPr/>
          <p:nvPr/>
        </p:nvSpPr>
        <p:spPr>
          <a:xfrm rot="17722114">
            <a:off x="5427570" y="10577351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5" name="Triangle 65"/>
          <p:cNvSpPr/>
          <p:nvPr/>
        </p:nvSpPr>
        <p:spPr>
          <a:xfrm rot="20469079">
            <a:off x="5183114" y="10875948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6" name="Triangle 65"/>
          <p:cNvSpPr/>
          <p:nvPr/>
        </p:nvSpPr>
        <p:spPr>
          <a:xfrm>
            <a:off x="5003831" y="10956659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7" name="Triangle 65"/>
          <p:cNvSpPr/>
          <p:nvPr/>
        </p:nvSpPr>
        <p:spPr>
          <a:xfrm rot="1681438">
            <a:off x="4744678" y="10874370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8" name="Triangle 65"/>
          <p:cNvSpPr/>
          <p:nvPr/>
        </p:nvSpPr>
        <p:spPr>
          <a:xfrm rot="3524922">
            <a:off x="4133287" y="11197305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9" name="Triangle 65"/>
          <p:cNvSpPr/>
          <p:nvPr/>
        </p:nvSpPr>
        <p:spPr>
          <a:xfrm rot="2672915">
            <a:off x="3924000" y="11088245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Triangle 65"/>
          <p:cNvSpPr/>
          <p:nvPr/>
        </p:nvSpPr>
        <p:spPr>
          <a:xfrm rot="19003016">
            <a:off x="9894019" y="11024670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1" name="Triangle 65"/>
          <p:cNvSpPr/>
          <p:nvPr/>
        </p:nvSpPr>
        <p:spPr>
          <a:xfrm rot="19003016">
            <a:off x="11131736" y="10180399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2" name="Triangle 65"/>
          <p:cNvSpPr/>
          <p:nvPr/>
        </p:nvSpPr>
        <p:spPr>
          <a:xfrm rot="8284648">
            <a:off x="9963861" y="9512804"/>
            <a:ext cx="124425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3" name="Triangle 65"/>
          <p:cNvSpPr/>
          <p:nvPr/>
        </p:nvSpPr>
        <p:spPr>
          <a:xfrm rot="10800000">
            <a:off x="10529043" y="9354566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4" name="Triangle 65"/>
          <p:cNvSpPr/>
          <p:nvPr/>
        </p:nvSpPr>
        <p:spPr>
          <a:xfrm rot="11510266">
            <a:off x="10759835" y="9379542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5" name="Right Arrow 324"/>
          <p:cNvSpPr/>
          <p:nvPr/>
        </p:nvSpPr>
        <p:spPr>
          <a:xfrm flipH="1">
            <a:off x="5348034" y="10591247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6535726" y="9977410"/>
            <a:ext cx="67336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ODF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7" name="Right Arrow 326"/>
          <p:cNvSpPr/>
          <p:nvPr/>
        </p:nvSpPr>
        <p:spPr>
          <a:xfrm rot="10800000" flipH="1">
            <a:off x="7066927" y="10095671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8" name="Right Arrow 327"/>
          <p:cNvSpPr/>
          <p:nvPr/>
        </p:nvSpPr>
        <p:spPr>
          <a:xfrm flipH="1">
            <a:off x="7937215" y="10208338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9" name="Right Arrow 330"/>
          <p:cNvSpPr/>
          <p:nvPr/>
        </p:nvSpPr>
        <p:spPr>
          <a:xfrm flipH="1">
            <a:off x="10593340" y="10648442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0" name="Triangle 65"/>
          <p:cNvSpPr/>
          <p:nvPr/>
        </p:nvSpPr>
        <p:spPr>
          <a:xfrm rot="16200000">
            <a:off x="5456590" y="10090172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Triangle 65"/>
          <p:cNvSpPr/>
          <p:nvPr/>
        </p:nvSpPr>
        <p:spPr>
          <a:xfrm rot="5833396">
            <a:off x="4249358" y="10332327"/>
            <a:ext cx="148076" cy="391189"/>
          </a:xfrm>
          <a:custGeom>
            <a:avLst/>
            <a:gdLst>
              <a:gd name="connsiteX0" fmla="*/ 0 w 71053"/>
              <a:gd name="connsiteY0" fmla="*/ 176270 h 176270"/>
              <a:gd name="connsiteX1" fmla="*/ 35527 w 71053"/>
              <a:gd name="connsiteY1" fmla="*/ 0 h 176270"/>
              <a:gd name="connsiteX2" fmla="*/ 71053 w 71053"/>
              <a:gd name="connsiteY2" fmla="*/ 176270 h 176270"/>
              <a:gd name="connsiteX3" fmla="*/ 0 w 71053"/>
              <a:gd name="connsiteY3" fmla="*/ 176270 h 176270"/>
              <a:gd name="connsiteX0-1" fmla="*/ 0 w 96451"/>
              <a:gd name="connsiteY0-2" fmla="*/ 274695 h 274695"/>
              <a:gd name="connsiteX1-3" fmla="*/ 60925 w 96451"/>
              <a:gd name="connsiteY1-4" fmla="*/ 0 h 274695"/>
              <a:gd name="connsiteX2-5" fmla="*/ 96451 w 96451"/>
              <a:gd name="connsiteY2-6" fmla="*/ 176270 h 274695"/>
              <a:gd name="connsiteX3-7" fmla="*/ 0 w 96451"/>
              <a:gd name="connsiteY3-8" fmla="*/ 274695 h 274695"/>
              <a:gd name="connsiteX0-9" fmla="*/ 0 w 96451"/>
              <a:gd name="connsiteY0-10" fmla="*/ 274695 h 274695"/>
              <a:gd name="connsiteX1-11" fmla="*/ 60925 w 96451"/>
              <a:gd name="connsiteY1-12" fmla="*/ 0 h 274695"/>
              <a:gd name="connsiteX2-13" fmla="*/ 96451 w 96451"/>
              <a:gd name="connsiteY2-14" fmla="*/ 176270 h 274695"/>
              <a:gd name="connsiteX3-15" fmla="*/ 0 w 96451"/>
              <a:gd name="connsiteY3-16" fmla="*/ 274695 h 274695"/>
              <a:gd name="connsiteX0-17" fmla="*/ 0 w 134551"/>
              <a:gd name="connsiteY0-18" fmla="*/ 274695 h 296972"/>
              <a:gd name="connsiteX1-19" fmla="*/ 60925 w 134551"/>
              <a:gd name="connsiteY1-20" fmla="*/ 0 h 296972"/>
              <a:gd name="connsiteX2-21" fmla="*/ 134551 w 134551"/>
              <a:gd name="connsiteY2-22" fmla="*/ 290570 h 296972"/>
              <a:gd name="connsiteX3-23" fmla="*/ 0 w 134551"/>
              <a:gd name="connsiteY3-24" fmla="*/ 274695 h 296972"/>
              <a:gd name="connsiteX0-25" fmla="*/ 0 w 134551"/>
              <a:gd name="connsiteY0-26" fmla="*/ 274695 h 290570"/>
              <a:gd name="connsiteX1-27" fmla="*/ 60925 w 134551"/>
              <a:gd name="connsiteY1-28" fmla="*/ 0 h 290570"/>
              <a:gd name="connsiteX2-29" fmla="*/ 134551 w 134551"/>
              <a:gd name="connsiteY2-30" fmla="*/ 290570 h 290570"/>
              <a:gd name="connsiteX3-31" fmla="*/ 0 w 134551"/>
              <a:gd name="connsiteY3-32" fmla="*/ 274695 h 290570"/>
              <a:gd name="connsiteX0-33" fmla="*/ 0 w 140899"/>
              <a:gd name="connsiteY0-34" fmla="*/ 296920 h 296920"/>
              <a:gd name="connsiteX1-35" fmla="*/ 67273 w 140899"/>
              <a:gd name="connsiteY1-36" fmla="*/ 0 h 296920"/>
              <a:gd name="connsiteX2-37" fmla="*/ 140899 w 140899"/>
              <a:gd name="connsiteY2-38" fmla="*/ 290570 h 296920"/>
              <a:gd name="connsiteX3-39" fmla="*/ 0 w 140899"/>
              <a:gd name="connsiteY3-40" fmla="*/ 296920 h 296920"/>
              <a:gd name="connsiteX0-41" fmla="*/ 0 w 159952"/>
              <a:gd name="connsiteY0-42" fmla="*/ 296920 h 347720"/>
              <a:gd name="connsiteX1-43" fmla="*/ 67273 w 159952"/>
              <a:gd name="connsiteY1-44" fmla="*/ 0 h 347720"/>
              <a:gd name="connsiteX2-45" fmla="*/ 159952 w 159952"/>
              <a:gd name="connsiteY2-46" fmla="*/ 347720 h 347720"/>
              <a:gd name="connsiteX3-47" fmla="*/ 0 w 159952"/>
              <a:gd name="connsiteY3-48" fmla="*/ 296920 h 347720"/>
              <a:gd name="connsiteX0-49" fmla="*/ 0 w 191702"/>
              <a:gd name="connsiteY0-50" fmla="*/ 385820 h 385820"/>
              <a:gd name="connsiteX1-51" fmla="*/ 99023 w 191702"/>
              <a:gd name="connsiteY1-52" fmla="*/ 0 h 385820"/>
              <a:gd name="connsiteX2-53" fmla="*/ 191702 w 191702"/>
              <a:gd name="connsiteY2-54" fmla="*/ 347720 h 385820"/>
              <a:gd name="connsiteX3-55" fmla="*/ 0 w 191702"/>
              <a:gd name="connsiteY3-56" fmla="*/ 385820 h 385820"/>
              <a:gd name="connsiteX0-57" fmla="*/ 0 w 175827"/>
              <a:gd name="connsiteY0-58" fmla="*/ 363595 h 363595"/>
              <a:gd name="connsiteX1-59" fmla="*/ 83148 w 175827"/>
              <a:gd name="connsiteY1-60" fmla="*/ 0 h 363595"/>
              <a:gd name="connsiteX2-61" fmla="*/ 175827 w 175827"/>
              <a:gd name="connsiteY2-62" fmla="*/ 347720 h 363595"/>
              <a:gd name="connsiteX3-63" fmla="*/ 0 w 175827"/>
              <a:gd name="connsiteY3-64" fmla="*/ 363595 h 363595"/>
              <a:gd name="connsiteX0-65" fmla="*/ 0 w 175827"/>
              <a:gd name="connsiteY0-66" fmla="*/ 363595 h 363595"/>
              <a:gd name="connsiteX1-67" fmla="*/ 83148 w 175827"/>
              <a:gd name="connsiteY1-68" fmla="*/ 0 h 363595"/>
              <a:gd name="connsiteX2-69" fmla="*/ 175827 w 175827"/>
              <a:gd name="connsiteY2-70" fmla="*/ 347720 h 363595"/>
              <a:gd name="connsiteX3-71" fmla="*/ 0 w 175827"/>
              <a:gd name="connsiteY3-72" fmla="*/ 363595 h 363595"/>
              <a:gd name="connsiteX0-73" fmla="*/ 0 w 185352"/>
              <a:gd name="connsiteY0-74" fmla="*/ 363595 h 369945"/>
              <a:gd name="connsiteX1-75" fmla="*/ 83148 w 185352"/>
              <a:gd name="connsiteY1-76" fmla="*/ 0 h 369945"/>
              <a:gd name="connsiteX2-77" fmla="*/ 185352 w 185352"/>
              <a:gd name="connsiteY2-78" fmla="*/ 369945 h 369945"/>
              <a:gd name="connsiteX3-79" fmla="*/ 0 w 185352"/>
              <a:gd name="connsiteY3-80" fmla="*/ 363595 h 369945"/>
              <a:gd name="connsiteX0-81" fmla="*/ 0 w 185352"/>
              <a:gd name="connsiteY0-82" fmla="*/ 363595 h 369945"/>
              <a:gd name="connsiteX1-83" fmla="*/ 83148 w 185352"/>
              <a:gd name="connsiteY1-84" fmla="*/ 0 h 369945"/>
              <a:gd name="connsiteX2-85" fmla="*/ 185352 w 185352"/>
              <a:gd name="connsiteY2-86" fmla="*/ 369945 h 369945"/>
              <a:gd name="connsiteX3-87" fmla="*/ 0 w 185352"/>
              <a:gd name="connsiteY3-88" fmla="*/ 363595 h 369945"/>
              <a:gd name="connsiteX0-89" fmla="*/ 0 w 181458"/>
              <a:gd name="connsiteY0-90" fmla="*/ 375795 h 375795"/>
              <a:gd name="connsiteX1-91" fmla="*/ 79254 w 181458"/>
              <a:gd name="connsiteY1-92" fmla="*/ 0 h 375795"/>
              <a:gd name="connsiteX2-93" fmla="*/ 181458 w 181458"/>
              <a:gd name="connsiteY2-94" fmla="*/ 369945 h 375795"/>
              <a:gd name="connsiteX3-95" fmla="*/ 0 w 181458"/>
              <a:gd name="connsiteY3-96" fmla="*/ 375795 h 375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1458" h="375795">
                <a:moveTo>
                  <a:pt x="0" y="375795"/>
                </a:moveTo>
                <a:lnTo>
                  <a:pt x="79254" y="0"/>
                </a:lnTo>
                <a:lnTo>
                  <a:pt x="181458" y="369945"/>
                </a:lnTo>
                <a:cubicBezTo>
                  <a:pt x="98513" y="234478"/>
                  <a:pt x="102000" y="181062"/>
                  <a:pt x="0" y="3757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2" name="TextBox 471"/>
          <p:cNvSpPr txBox="1"/>
          <p:nvPr/>
        </p:nvSpPr>
        <p:spPr>
          <a:xfrm>
            <a:off x="6345993" y="823620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473" name="TextBox 472"/>
          <p:cNvSpPr txBox="1"/>
          <p:nvPr/>
        </p:nvSpPr>
        <p:spPr>
          <a:xfrm>
            <a:off x="8016296" y="823620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474" name="TextBox 473"/>
          <p:cNvSpPr txBox="1"/>
          <p:nvPr/>
        </p:nvSpPr>
        <p:spPr>
          <a:xfrm>
            <a:off x="8011009" y="2110208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475" name="TextBox 474"/>
          <p:cNvSpPr txBox="1"/>
          <p:nvPr/>
        </p:nvSpPr>
        <p:spPr>
          <a:xfrm>
            <a:off x="8026150" y="3336429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476" name="TextBox 475"/>
          <p:cNvSpPr txBox="1"/>
          <p:nvPr/>
        </p:nvSpPr>
        <p:spPr>
          <a:xfrm>
            <a:off x="9369362" y="823299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</p:txBody>
      </p:sp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24"/>
          <a:srcRect l="9610" t="9665" r="134" b="207"/>
          <a:stretch>
            <a:fillRect/>
          </a:stretch>
        </p:blipFill>
        <p:spPr>
          <a:xfrm>
            <a:off x="3578400" y="5434255"/>
            <a:ext cx="2743149" cy="2739276"/>
          </a:xfrm>
          <a:prstGeom prst="rect">
            <a:avLst/>
          </a:prstGeom>
        </p:spPr>
      </p:pic>
      <p:sp>
        <p:nvSpPr>
          <p:cNvPr id="163" name="TextBox 162"/>
          <p:cNvSpPr txBox="1"/>
          <p:nvPr/>
        </p:nvSpPr>
        <p:spPr>
          <a:xfrm>
            <a:off x="3984209" y="6444156"/>
            <a:ext cx="453812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Right Arrow 164"/>
          <p:cNvSpPr/>
          <p:nvPr/>
        </p:nvSpPr>
        <p:spPr>
          <a:xfrm rot="10800000" flipH="1">
            <a:off x="4306505" y="6536897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66" name="Picture 165"/>
          <p:cNvPicPr/>
          <p:nvPr/>
        </p:nvPicPr>
        <p:blipFill>
          <a:blip r:embed="rId25"/>
          <a:stretch>
            <a:fillRect/>
          </a:stretch>
        </p:blipFill>
        <p:spPr>
          <a:xfrm>
            <a:off x="3614400" y="7056245"/>
            <a:ext cx="1080000" cy="1080000"/>
          </a:xfrm>
          <a:prstGeom prst="rect">
            <a:avLst/>
          </a:prstGeom>
          <a:ln w="25400" cmpd="sng">
            <a:solidFill>
              <a:srgbClr val="C00000"/>
            </a:solidFill>
            <a:prstDash val="dash"/>
          </a:ln>
        </p:spPr>
      </p:pic>
      <p:sp>
        <p:nvSpPr>
          <p:cNvPr id="168" name="Rectangle 167"/>
          <p:cNvSpPr/>
          <p:nvPr/>
        </p:nvSpPr>
        <p:spPr>
          <a:xfrm>
            <a:off x="5741336" y="7597184"/>
            <a:ext cx="468000" cy="468000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20"/>
          </a:p>
        </p:txBody>
      </p:sp>
      <p:sp>
        <p:nvSpPr>
          <p:cNvPr id="169" name="Right Arrow 168"/>
          <p:cNvSpPr/>
          <p:nvPr/>
        </p:nvSpPr>
        <p:spPr>
          <a:xfrm flipH="1">
            <a:off x="4481650" y="7592526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0" name="TextBox 169"/>
          <p:cNvSpPr txBox="1"/>
          <p:nvPr/>
        </p:nvSpPr>
        <p:spPr>
          <a:xfrm>
            <a:off x="4785546" y="7496316"/>
            <a:ext cx="6488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ODF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Right Arrow 170"/>
          <p:cNvSpPr/>
          <p:nvPr/>
        </p:nvSpPr>
        <p:spPr>
          <a:xfrm flipH="1">
            <a:off x="4348656" y="7342292"/>
            <a:ext cx="366632" cy="125150"/>
          </a:xfrm>
          <a:prstGeom prst="rightArrow">
            <a:avLst>
              <a:gd name="adj1" fmla="val 24572"/>
              <a:gd name="adj2" fmla="val 108380"/>
            </a:avLst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2" name="TextBox 171"/>
          <p:cNvSpPr txBox="1"/>
          <p:nvPr/>
        </p:nvSpPr>
        <p:spPr>
          <a:xfrm>
            <a:off x="4652552" y="7246082"/>
            <a:ext cx="648861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</a:t>
            </a:r>
            <a:endParaRPr lang="en-US" sz="163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4" name="Straight Connector 152"/>
          <p:cNvCxnSpPr/>
          <p:nvPr/>
        </p:nvCxnSpPr>
        <p:spPr>
          <a:xfrm>
            <a:off x="771728" y="5283979"/>
            <a:ext cx="5544000" cy="0"/>
          </a:xfrm>
          <a:prstGeom prst="line">
            <a:avLst/>
          </a:prstGeom>
          <a:ln w="2540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5" name="Rectangle 153"/>
          <p:cNvSpPr/>
          <p:nvPr/>
        </p:nvSpPr>
        <p:spPr>
          <a:xfrm>
            <a:off x="809199" y="4891477"/>
            <a:ext cx="544845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kumimoji="1"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Neck &amp; Middle piece</a:t>
            </a:r>
          </a:p>
        </p:txBody>
      </p:sp>
      <p:sp>
        <p:nvSpPr>
          <p:cNvPr id="358" name="TextBox 357"/>
          <p:cNvSpPr txBox="1"/>
          <p:nvPr/>
        </p:nvSpPr>
        <p:spPr>
          <a:xfrm flipH="1">
            <a:off x="771728" y="5428178"/>
            <a:ext cx="272618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900" b="1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000" b="0" dirty="0"/>
              <a:t>WT</a:t>
            </a:r>
          </a:p>
        </p:txBody>
      </p:sp>
      <p:sp>
        <p:nvSpPr>
          <p:cNvPr id="359" name="TextBox 358"/>
          <p:cNvSpPr txBox="1"/>
          <p:nvPr/>
        </p:nvSpPr>
        <p:spPr>
          <a:xfrm>
            <a:off x="783582" y="5438612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360" name="TextBox 359"/>
          <p:cNvSpPr txBox="1"/>
          <p:nvPr/>
        </p:nvSpPr>
        <p:spPr>
          <a:xfrm>
            <a:off x="3590809" y="5427979"/>
            <a:ext cx="75104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411" name="TextBox 410"/>
          <p:cNvSpPr txBox="1"/>
          <p:nvPr/>
        </p:nvSpPr>
        <p:spPr>
          <a:xfrm>
            <a:off x="1165362" y="5435940"/>
            <a:ext cx="36722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477" name="TextBox 476"/>
          <p:cNvSpPr txBox="1"/>
          <p:nvPr/>
        </p:nvSpPr>
        <p:spPr>
          <a:xfrm flipH="1">
            <a:off x="3596346" y="5442847"/>
            <a:ext cx="272618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20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2000" dirty="0"/>
              <a:t>MU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3918199" y="5718248"/>
            <a:ext cx="367226" cy="343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74" name="Rectangle 173"/>
          <p:cNvSpPr/>
          <p:nvPr/>
        </p:nvSpPr>
        <p:spPr>
          <a:xfrm>
            <a:off x="4752000" y="9828245"/>
            <a:ext cx="468000" cy="468000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20"/>
          </a:p>
        </p:txBody>
      </p:sp>
      <p:sp>
        <p:nvSpPr>
          <p:cNvPr id="175" name="Rectangle 174"/>
          <p:cNvSpPr/>
          <p:nvPr/>
        </p:nvSpPr>
        <p:spPr>
          <a:xfrm>
            <a:off x="1958506" y="9891052"/>
            <a:ext cx="457200" cy="457200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20"/>
          </a:p>
        </p:txBody>
      </p:sp>
      <p:sp>
        <p:nvSpPr>
          <p:cNvPr id="176" name="Rectangle 175"/>
          <p:cNvSpPr/>
          <p:nvPr/>
        </p:nvSpPr>
        <p:spPr>
          <a:xfrm>
            <a:off x="7491628" y="9664494"/>
            <a:ext cx="457200" cy="457200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20"/>
          </a:p>
        </p:txBody>
      </p:sp>
      <p:sp>
        <p:nvSpPr>
          <p:cNvPr id="177" name="Rectangle 176"/>
          <p:cNvSpPr/>
          <p:nvPr/>
        </p:nvSpPr>
        <p:spPr>
          <a:xfrm>
            <a:off x="9950289" y="9767915"/>
            <a:ext cx="468000" cy="468000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20"/>
          </a:p>
        </p:txBody>
      </p:sp>
      <p:cxnSp>
        <p:nvCxnSpPr>
          <p:cNvPr id="173" name="Straight Connector 188"/>
          <p:cNvCxnSpPr/>
          <p:nvPr/>
        </p:nvCxnSpPr>
        <p:spPr>
          <a:xfrm>
            <a:off x="3276451" y="8037829"/>
            <a:ext cx="1371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92"/>
          <p:cNvCxnSpPr/>
          <p:nvPr/>
        </p:nvCxnSpPr>
        <p:spPr>
          <a:xfrm>
            <a:off x="8568000" y="8039045"/>
            <a:ext cx="39319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88"/>
          <p:cNvCxnSpPr/>
          <p:nvPr/>
        </p:nvCxnSpPr>
        <p:spPr>
          <a:xfrm>
            <a:off x="6030620" y="8039045"/>
            <a:ext cx="1371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92"/>
          <p:cNvCxnSpPr/>
          <p:nvPr/>
        </p:nvCxnSpPr>
        <p:spPr>
          <a:xfrm>
            <a:off x="11447877" y="8037829"/>
            <a:ext cx="39520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0"/>
          <p:cNvCxnSpPr/>
          <p:nvPr/>
        </p:nvCxnSpPr>
        <p:spPr>
          <a:xfrm>
            <a:off x="8136000" y="11557624"/>
            <a:ext cx="8818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5"/>
          <p:cNvCxnSpPr/>
          <p:nvPr/>
        </p:nvCxnSpPr>
        <p:spPr>
          <a:xfrm>
            <a:off x="5436000" y="11556245"/>
            <a:ext cx="77831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0"/>
          <p:cNvCxnSpPr/>
          <p:nvPr/>
        </p:nvCxnSpPr>
        <p:spPr>
          <a:xfrm>
            <a:off x="10944000" y="11556245"/>
            <a:ext cx="8818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5"/>
          <p:cNvCxnSpPr/>
          <p:nvPr/>
        </p:nvCxnSpPr>
        <p:spPr>
          <a:xfrm>
            <a:off x="2664000" y="11556245"/>
            <a:ext cx="77831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73</Words>
  <Application>Microsoft Macintosh PowerPoint</Application>
  <PresentationFormat>自定义</PresentationFormat>
  <Paragraphs>64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</dc:creator>
  <cp:lastModifiedBy>天喻 祝</cp:lastModifiedBy>
  <cp:revision>16</cp:revision>
  <dcterms:created xsi:type="dcterms:W3CDTF">2020-08-25T10:48:00Z</dcterms:created>
  <dcterms:modified xsi:type="dcterms:W3CDTF">2023-01-30T08:51:33Z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B4DBC6E0675640EEACD6366E613B0043</vt:lpwstr>
  </property>
  <property fmtid="{D5CDD505-2E9C-101B-9397-08002B2CF9AE}" pid="3" name="KSOProductBuildVer">
    <vt:lpwstr>2052-11.1.0.10938</vt:lpwstr>
  </property>
</Properties>
</file>